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12/07/2023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07.12.2023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07.12.2023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07.12.2023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07.12.2023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07.12.2023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07.12.2023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9.14792" TargetMode="External"/><Relationship Id="rId5" Type="http://schemas.openxmlformats.org/officeDocument/2006/relationships/hyperlink" Target="https://arxiv.org/abs/2301.02111" TargetMode="External"/><Relationship Id="rId10" Type="http://schemas.openxmlformats.org/officeDocument/2006/relationships/hyperlink" Target="https://beta.dreamstudio.ai/dream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112.1074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often, (convolutional) U-Net architectures (skip connections)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...</a:t>
            </a:r>
            <a:endParaRPr lang="en-DE" sz="2600" dirty="0">
              <a:hlinkClick r:id="rId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5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6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9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0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13355</TotalTime>
  <Words>2312</Words>
  <Application>Microsoft Office PowerPoint</Application>
  <PresentationFormat>Widescreen</PresentationFormat>
  <Paragraphs>353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Wick, Felix</cp:lastModifiedBy>
  <cp:revision>192</cp:revision>
  <dcterms:created xsi:type="dcterms:W3CDTF">2022-07-19T12:00:00Z</dcterms:created>
  <dcterms:modified xsi:type="dcterms:W3CDTF">2023-12-07T14:04:52Z</dcterms:modified>
</cp:coreProperties>
</file>